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41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pa Mangalmurti McNeali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E7D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3220" autoAdjust="0"/>
  </p:normalViewPr>
  <p:slideViewPr>
    <p:cSldViewPr snapToGrid="0" snapToObjects="1">
      <p:cViewPr varScale="1">
        <p:scale>
          <a:sx n="70" d="100"/>
          <a:sy n="70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9232-FBA7-CF47-8CCF-592B72EB12A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AB08-B027-CD47-90F9-1308027F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A8BA2-22A5-4405-880E-40DAD285F10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C022-5A25-46E5-9A8A-06D7D51C0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ord_GSB-3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625" r="4360" b="745"/>
          <a:stretch/>
        </p:blipFill>
        <p:spPr>
          <a:xfrm>
            <a:off x="432662" y="419100"/>
            <a:ext cx="8312729" cy="6012493"/>
          </a:xfrm>
          <a:prstGeom prst="rect">
            <a:avLst/>
          </a:prstGeom>
        </p:spPr>
      </p:pic>
      <p:pic>
        <p:nvPicPr>
          <p:cNvPr id="5" name="Picture 4" descr="GSB_IDLINE_EXPRESS3_SINGLE_1C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3" y="1656299"/>
            <a:ext cx="7782097" cy="8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3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ord_GSB-14 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13808"/>
          <a:stretch/>
        </p:blipFill>
        <p:spPr>
          <a:xfrm>
            <a:off x="432659" y="419100"/>
            <a:ext cx="8312731" cy="6035406"/>
          </a:xfrm>
          <a:prstGeom prst="roundRect">
            <a:avLst>
              <a:gd name="adj" fmla="val 0"/>
            </a:avLst>
          </a:prstGeom>
        </p:spPr>
      </p:pic>
      <p:pic>
        <p:nvPicPr>
          <p:cNvPr id="6" name="Picture 5" descr="GSB_IDLINE_EXPRESS1_SINGLE_1C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7" y="613913"/>
            <a:ext cx="8025476" cy="1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8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5472545" cy="50426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82588"/>
            <a:ext cx="5208949" cy="1546412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82" y="3886200"/>
            <a:ext cx="5195455" cy="1358153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SGSB_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6202456"/>
            <a:ext cx="3671455" cy="147740"/>
          </a:xfrm>
          <a:prstGeom prst="rect">
            <a:avLst/>
          </a:prstGeom>
        </p:spPr>
      </p:pic>
      <p:pic>
        <p:nvPicPr>
          <p:cNvPr id="5" name="Picture 4" descr="stanford_GSB-9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72" r="30474" b="2283"/>
          <a:stretch/>
        </p:blipFill>
        <p:spPr>
          <a:xfrm>
            <a:off x="5985945" y="407151"/>
            <a:ext cx="2701636" cy="50389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4" name="Picture 3" descr="GSB_H_SEAL_2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2" y="5563846"/>
            <a:ext cx="3018645" cy="979837"/>
          </a:xfrm>
          <a:prstGeom prst="rect">
            <a:avLst/>
          </a:prstGeom>
        </p:spPr>
      </p:pic>
      <p:pic>
        <p:nvPicPr>
          <p:cNvPr id="8" name="Picture 7" descr="stanford_GSB-3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12838" r="36749" b="4440"/>
          <a:stretch/>
        </p:blipFill>
        <p:spPr>
          <a:xfrm>
            <a:off x="5985945" y="403412"/>
            <a:ext cx="2701635" cy="5042647"/>
          </a:xfrm>
          <a:prstGeom prst="rect">
            <a:avLst/>
          </a:prstGeom>
        </p:spPr>
      </p:pic>
      <p:pic>
        <p:nvPicPr>
          <p:cNvPr id="10" name="Picture 9" descr="ACT logo wide two-colo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53998" y="5692140"/>
            <a:ext cx="4155503" cy="8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5472545" cy="50426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82588"/>
            <a:ext cx="5208949" cy="1546412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82" y="3886200"/>
            <a:ext cx="5195455" cy="1358153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SGSB_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6202456"/>
            <a:ext cx="3671455" cy="147740"/>
          </a:xfrm>
          <a:prstGeom prst="rect">
            <a:avLst/>
          </a:prstGeom>
        </p:spPr>
      </p:pic>
      <p:pic>
        <p:nvPicPr>
          <p:cNvPr id="5" name="Picture 4" descr="stanford_GSB-9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72" r="30474" b="2283"/>
          <a:stretch/>
        </p:blipFill>
        <p:spPr>
          <a:xfrm>
            <a:off x="5985945" y="407151"/>
            <a:ext cx="2701636" cy="50389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4" name="Picture 3" descr="GSB_H_SEAL_2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2" y="5563846"/>
            <a:ext cx="3018645" cy="979837"/>
          </a:xfrm>
          <a:prstGeom prst="rect">
            <a:avLst/>
          </a:prstGeom>
        </p:spPr>
      </p:pic>
      <p:pic>
        <p:nvPicPr>
          <p:cNvPr id="8" name="Picture 7" descr="stanford_GSB-3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12838" r="36749" b="4440"/>
          <a:stretch/>
        </p:blipFill>
        <p:spPr>
          <a:xfrm>
            <a:off x="5985945" y="403412"/>
            <a:ext cx="2701635" cy="5042647"/>
          </a:xfrm>
          <a:prstGeom prst="rect">
            <a:avLst/>
          </a:prstGeom>
        </p:spPr>
      </p:pic>
      <p:pic>
        <p:nvPicPr>
          <p:cNvPr id="10" name="Picture 9" descr="stanford_GSB-19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7" t="9315" r="25058" b="17157"/>
          <a:stretch/>
        </p:blipFill>
        <p:spPr>
          <a:xfrm>
            <a:off x="5985945" y="403412"/>
            <a:ext cx="2701635" cy="50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CT logo wide two-colo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3998" y="5692140"/>
            <a:ext cx="4155503" cy="8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4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5472545" cy="50426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82588"/>
            <a:ext cx="5208949" cy="1546412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82" y="3886200"/>
            <a:ext cx="5195455" cy="1358153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SGSB_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6202456"/>
            <a:ext cx="3671455" cy="147740"/>
          </a:xfrm>
          <a:prstGeom prst="rect">
            <a:avLst/>
          </a:prstGeom>
        </p:spPr>
      </p:pic>
      <p:pic>
        <p:nvPicPr>
          <p:cNvPr id="4" name="Picture 3" descr="GSB_H_SEAL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2" y="5563846"/>
            <a:ext cx="3018645" cy="979837"/>
          </a:xfrm>
          <a:prstGeom prst="rect">
            <a:avLst/>
          </a:prstGeom>
        </p:spPr>
      </p:pic>
      <p:pic>
        <p:nvPicPr>
          <p:cNvPr id="6" name="Picture 5" descr="GSB1-04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4" r="4645"/>
          <a:stretch/>
        </p:blipFill>
        <p:spPr>
          <a:xfrm>
            <a:off x="5985945" y="403412"/>
            <a:ext cx="2701636" cy="5042647"/>
          </a:xfrm>
          <a:prstGeom prst="roundRect">
            <a:avLst>
              <a:gd name="adj" fmla="val 0"/>
            </a:avLst>
          </a:prstGeom>
        </p:spPr>
      </p:pic>
      <p:pic>
        <p:nvPicPr>
          <p:cNvPr id="8" name="Picture 7" descr="ACT logo wide two-color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53998" y="5692140"/>
            <a:ext cx="4155503" cy="8667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02146" y="6596390"/>
            <a:ext cx="3441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2014 Alumni</a:t>
            </a:r>
            <a:r>
              <a:rPr lang="en-US" sz="1100" baseline="0" dirty="0" smtClean="0"/>
              <a:t> Consulting Team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9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8312727" cy="6051176"/>
          </a:xfrm>
          <a:prstGeom prst="roundRect">
            <a:avLst>
              <a:gd name="adj" fmla="val 0"/>
            </a:avLst>
          </a:prstGeom>
          <a:solidFill>
            <a:srgbClr val="E7D2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4182" y="1882588"/>
            <a:ext cx="8035636" cy="2017059"/>
          </a:xfrm>
        </p:spPr>
        <p:txBody>
          <a:bodyPr anchor="t">
            <a:normAutofit/>
          </a:bodyPr>
          <a:lstStyle>
            <a:lvl1pPr algn="l">
              <a:defRPr sz="25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 baseline="0"/>
            </a:lvl3pPr>
            <a:lvl4pPr>
              <a:buFont typeface="Arial" pitchFamily="34" charset="0"/>
              <a:buChar char="•"/>
              <a:defRPr baseline="0"/>
            </a:lvl4pPr>
            <a:lvl5pPr>
              <a:buFont typeface="Arial" pitchFamily="34" charset="0"/>
              <a:buChar char="•"/>
              <a:defRPr baseline="0"/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C53B-755D-274A-BAF3-8F5953C72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CT logo wide two-col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224" y="6334611"/>
            <a:ext cx="2567837" cy="5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 marL="0" indent="0">
              <a:defRPr sz="2000">
                <a:solidFill>
                  <a:srgbClr val="A4001D"/>
                </a:solidFill>
              </a:defRPr>
            </a:lvl1pPr>
            <a:lvl2pPr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0" indent="0">
              <a:defRPr sz="2000">
                <a:solidFill>
                  <a:srgbClr val="A4001D"/>
                </a:solidFill>
              </a:defRPr>
            </a:lvl1pPr>
            <a:lvl2pPr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C53B-755D-274A-BAF3-8F5953C72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82639" y="648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CT logo wide two-col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224" y="6334611"/>
            <a:ext cx="2567837" cy="5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364" y="0"/>
            <a:ext cx="8451273" cy="806824"/>
          </a:xfrm>
          <a:prstGeom prst="rect">
            <a:avLst/>
          </a:prstGeom>
        </p:spPr>
        <p:txBody>
          <a:bodyPr vert="horz" lIns="91429" tIns="45714" rIns="91429" bIns="45714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364" y="1065831"/>
            <a:ext cx="8451273" cy="4848693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0118"/>
            <a:ext cx="4703618" cy="268941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636" y="6320118"/>
            <a:ext cx="762000" cy="268941"/>
          </a:xfrm>
          <a:prstGeom prst="rect">
            <a:avLst/>
          </a:prstGeom>
        </p:spPr>
        <p:txBody>
          <a:bodyPr vert="horz" lIns="91429" tIns="45714" rIns="91429" bIns="45714" rtlCol="0" anchor="b" anchorCtr="0"/>
          <a:lstStyle>
            <a:lvl1pPr algn="r">
              <a:defRPr sz="900">
                <a:solidFill>
                  <a:srgbClr val="000000"/>
                </a:solidFill>
                <a:latin typeface="Arial"/>
              </a:defRPr>
            </a:lvl1pPr>
          </a:lstStyle>
          <a:p>
            <a:fld id="{8119C53B-755D-274A-BAF3-8F5953C72B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637" y="6320118"/>
            <a:ext cx="831272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6364" y="6367700"/>
            <a:ext cx="2128978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spAutoFit/>
          </a:bodyPr>
          <a:lstStyle/>
          <a:p>
            <a:r>
              <a:rPr lang="en-US" sz="900" dirty="0" smtClean="0">
                <a:solidFill>
                  <a:srgbClr val="B30838"/>
                </a:solidFill>
              </a:rPr>
              <a:t>Stanford </a:t>
            </a:r>
            <a:r>
              <a:rPr lang="en-US" sz="900" dirty="0" smtClean="0"/>
              <a:t>Graduate School of Business</a:t>
            </a:r>
            <a:endParaRPr lang="en-US" sz="9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5207" y="888224"/>
            <a:ext cx="831272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CT logo wide two-colo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224" y="6334611"/>
            <a:ext cx="2567837" cy="53558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91375" y="285750"/>
            <a:ext cx="1606262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88" r:id="rId4"/>
    <p:sldLayoutId id="2147483686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146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146" rtl="0" eaLnBrk="1" latinLnBrk="0" hangingPunct="1">
        <a:spcBef>
          <a:spcPts val="2154"/>
        </a:spcBef>
        <a:buFont typeface="Arial" pitchFamily="34" charset="0"/>
        <a:buNone/>
        <a:defRPr sz="2000" b="0" kern="1200">
          <a:solidFill>
            <a:schemeClr val="tx2"/>
          </a:solidFill>
          <a:latin typeface="Arial"/>
          <a:ea typeface="+mn-ea"/>
          <a:cs typeface="+mn-cs"/>
        </a:defRPr>
      </a:lvl1pPr>
      <a:lvl2pPr marL="209550" indent="-209550" algn="l" defTabSz="457146" rtl="0" eaLnBrk="1" latinLnBrk="0" hangingPunct="1">
        <a:spcBef>
          <a:spcPts val="1615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408867" indent="-198023" algn="l" defTabSz="457146" rtl="0" eaLnBrk="1" latinLnBrk="0" hangingPunct="1">
        <a:spcBef>
          <a:spcPts val="1077"/>
        </a:spcBef>
        <a:buFont typeface="Lucida Grande"/>
        <a:buNone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619711" indent="-210844" algn="l" defTabSz="457146" rtl="0" eaLnBrk="1" latinLnBrk="0" hangingPunct="1">
        <a:spcBef>
          <a:spcPts val="1077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4pPr>
      <a:lvl5pPr marL="819158" indent="-199447" algn="l" defTabSz="457146" rtl="0" eaLnBrk="1" latinLnBrk="0" hangingPunct="1">
        <a:spcBef>
          <a:spcPts val="1077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providers in impact investing space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64200"/>
              </p:ext>
            </p:extLst>
          </p:nvPr>
        </p:nvGraphicFramePr>
        <p:xfrm>
          <a:off x="345787" y="1035439"/>
          <a:ext cx="8451850" cy="5048424"/>
        </p:xfrm>
        <a:graphic>
          <a:graphicData uri="http://schemas.openxmlformats.org/drawingml/2006/table">
            <a:tbl>
              <a:tblPr/>
              <a:tblGrid>
                <a:gridCol w="3021788"/>
                <a:gridCol w="1153774"/>
                <a:gridCol w="100726"/>
                <a:gridCol w="3021788"/>
                <a:gridCol w="1153774"/>
              </a:tblGrid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Name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Service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Name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Service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 Lab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Certification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Acumen Fund’s best available charitable options (BACO)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Impact Solutions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Consulting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 of the Envelope Guide to Philanthropy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Imprint Capital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Impact Invest. Firm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 for High Impact Philanthropy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Social Benefit Accelerator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Incubator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Charity Navigator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 of Nothing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CharityWatch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Aspen Network of Development Entrepreneurs (ANDE)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Givewell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Entrepreneurs’ Foundation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Giving What We Can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Impact Investing Network (GIIN)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Impact Investing Rating System (GIIRS)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Investors Circle/SJF Institute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Impact Reporting and Investment Standards (IRIS) project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Enterprise Alliance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Pulse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Impact Exchange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REDF’s Social Return on Investment (SROI)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Venture Network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Robin Hood Foundation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Venture Partners International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Rockefeller Foundation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Toniic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return on investment (SROI)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 Pricinples of Responsible Investment (UNPRI)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7" marR="9157" marT="9157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Impact Investing Policy Collaborative (IIPC)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Research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7" marR="9157" marT="9157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ImpactAssets</a:t>
                      </a:r>
                    </a:p>
                  </a:txBody>
                  <a:tcPr marL="9157" marR="9157" marT="18314" marB="183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Research</a:t>
                      </a:r>
                    </a:p>
                  </a:txBody>
                  <a:tcPr marL="9157" marR="9157" marT="18314" marB="18314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7" marR="9157" marT="915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7" marR="9157" marT="9157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4648820" y="6483754"/>
            <a:ext cx="426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Product of Medicines360 ACT team Spring-Summer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50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B_PPT_Presentation_V2">
  <a:themeElements>
    <a:clrScheme name="Custom 2">
      <a:dk1>
        <a:srgbClr val="000000"/>
      </a:dk1>
      <a:lt1>
        <a:sysClr val="window" lastClr="FFFFFF"/>
      </a:lt1>
      <a:dk2>
        <a:srgbClr val="A4001D"/>
      </a:dk2>
      <a:lt2>
        <a:srgbClr val="FFFFFF"/>
      </a:lt2>
      <a:accent1>
        <a:srgbClr val="A4001D"/>
      </a:accent1>
      <a:accent2>
        <a:srgbClr val="7D021F"/>
      </a:accent2>
      <a:accent3>
        <a:srgbClr val="A6A6A6"/>
      </a:accent3>
      <a:accent4>
        <a:srgbClr val="595959"/>
      </a:accent4>
      <a:accent5>
        <a:srgbClr val="DDC59C"/>
      </a:accent5>
      <a:accent6>
        <a:srgbClr val="B57A2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GSB_PPT_Presentation_V2.pptx</Template>
  <TotalTime>55493</TotalTime>
  <Words>187</Words>
  <Application>Microsoft Office PowerPoint</Application>
  <PresentationFormat>On-screen Show (4:3)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GSB_PPT_Presentation_V2</vt:lpstr>
      <vt:lpstr>Service providers in impact investing space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Board Deck</dc:title>
  <dc:creator>bruce taylor</dc:creator>
  <cp:lastModifiedBy>Lupin-Jimenez, Elisa Desiree</cp:lastModifiedBy>
  <cp:revision>262</cp:revision>
  <cp:lastPrinted>2014-09-02T18:12:24Z</cp:lastPrinted>
  <dcterms:created xsi:type="dcterms:W3CDTF">2012-08-14T04:44:08Z</dcterms:created>
  <dcterms:modified xsi:type="dcterms:W3CDTF">2015-08-20T20:08:10Z</dcterms:modified>
</cp:coreProperties>
</file>